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21945600" cy="10972800"/>
  <p:notesSz cx="6858000" cy="9144000"/>
  <p:defaultTextStyle>
    <a:defPPr>
      <a:defRPr lang="en-US"/>
    </a:defPPr>
    <a:lvl1pPr marL="0" algn="l" defTabSz="1580083" rtl="0" eaLnBrk="1" latinLnBrk="0" hangingPunct="1">
      <a:defRPr sz="3110" kern="1200">
        <a:solidFill>
          <a:schemeClr val="tx1"/>
        </a:solidFill>
        <a:latin typeface="+mn-lt"/>
        <a:ea typeface="+mn-ea"/>
        <a:cs typeface="+mn-cs"/>
      </a:defRPr>
    </a:lvl1pPr>
    <a:lvl2pPr marL="790042" algn="l" defTabSz="1580083" rtl="0" eaLnBrk="1" latinLnBrk="0" hangingPunct="1">
      <a:defRPr sz="3110" kern="1200">
        <a:solidFill>
          <a:schemeClr val="tx1"/>
        </a:solidFill>
        <a:latin typeface="+mn-lt"/>
        <a:ea typeface="+mn-ea"/>
        <a:cs typeface="+mn-cs"/>
      </a:defRPr>
    </a:lvl2pPr>
    <a:lvl3pPr marL="1580083" algn="l" defTabSz="1580083" rtl="0" eaLnBrk="1" latinLnBrk="0" hangingPunct="1">
      <a:defRPr sz="3110" kern="1200">
        <a:solidFill>
          <a:schemeClr val="tx1"/>
        </a:solidFill>
        <a:latin typeface="+mn-lt"/>
        <a:ea typeface="+mn-ea"/>
        <a:cs typeface="+mn-cs"/>
      </a:defRPr>
    </a:lvl3pPr>
    <a:lvl4pPr marL="2370125" algn="l" defTabSz="1580083" rtl="0" eaLnBrk="1" latinLnBrk="0" hangingPunct="1">
      <a:defRPr sz="3110" kern="1200">
        <a:solidFill>
          <a:schemeClr val="tx1"/>
        </a:solidFill>
        <a:latin typeface="+mn-lt"/>
        <a:ea typeface="+mn-ea"/>
        <a:cs typeface="+mn-cs"/>
      </a:defRPr>
    </a:lvl4pPr>
    <a:lvl5pPr marL="3160166" algn="l" defTabSz="1580083" rtl="0" eaLnBrk="1" latinLnBrk="0" hangingPunct="1">
      <a:defRPr sz="3110" kern="1200">
        <a:solidFill>
          <a:schemeClr val="tx1"/>
        </a:solidFill>
        <a:latin typeface="+mn-lt"/>
        <a:ea typeface="+mn-ea"/>
        <a:cs typeface="+mn-cs"/>
      </a:defRPr>
    </a:lvl5pPr>
    <a:lvl6pPr marL="3950208" algn="l" defTabSz="1580083" rtl="0" eaLnBrk="1" latinLnBrk="0" hangingPunct="1">
      <a:defRPr sz="3110" kern="1200">
        <a:solidFill>
          <a:schemeClr val="tx1"/>
        </a:solidFill>
        <a:latin typeface="+mn-lt"/>
        <a:ea typeface="+mn-ea"/>
        <a:cs typeface="+mn-cs"/>
      </a:defRPr>
    </a:lvl6pPr>
    <a:lvl7pPr marL="4740250" algn="l" defTabSz="1580083" rtl="0" eaLnBrk="1" latinLnBrk="0" hangingPunct="1">
      <a:defRPr sz="3110" kern="1200">
        <a:solidFill>
          <a:schemeClr val="tx1"/>
        </a:solidFill>
        <a:latin typeface="+mn-lt"/>
        <a:ea typeface="+mn-ea"/>
        <a:cs typeface="+mn-cs"/>
      </a:defRPr>
    </a:lvl7pPr>
    <a:lvl8pPr marL="5530291" algn="l" defTabSz="1580083" rtl="0" eaLnBrk="1" latinLnBrk="0" hangingPunct="1">
      <a:defRPr sz="3110" kern="1200">
        <a:solidFill>
          <a:schemeClr val="tx1"/>
        </a:solidFill>
        <a:latin typeface="+mn-lt"/>
        <a:ea typeface="+mn-ea"/>
        <a:cs typeface="+mn-cs"/>
      </a:defRPr>
    </a:lvl8pPr>
    <a:lvl9pPr marL="6320333" algn="l" defTabSz="1580083" rtl="0" eaLnBrk="1" latinLnBrk="0" hangingPunct="1">
      <a:defRPr sz="311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3"/>
    <p:restoredTop sz="94737"/>
  </p:normalViewPr>
  <p:slideViewPr>
    <p:cSldViewPr snapToGrid="0" snapToObjects="1">
      <p:cViewPr varScale="1">
        <p:scale>
          <a:sx n="73" d="100"/>
          <a:sy n="73" d="100"/>
        </p:scale>
        <p:origin x="216"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795781"/>
            <a:ext cx="16459200" cy="3820160"/>
          </a:xfrm>
        </p:spPr>
        <p:txBody>
          <a:bodyPr anchor="b"/>
          <a:lstStyle>
            <a:lvl1pPr algn="ctr">
              <a:defRPr sz="9600"/>
            </a:lvl1pPr>
          </a:lstStyle>
          <a:p>
            <a:r>
              <a:rPr lang="en-US"/>
              <a:t>Click to edit Master title style</a:t>
            </a:r>
            <a:endParaRPr lang="en-US" dirty="0"/>
          </a:p>
        </p:txBody>
      </p:sp>
      <p:sp>
        <p:nvSpPr>
          <p:cNvPr id="3" name="Subtitle 2"/>
          <p:cNvSpPr>
            <a:spLocks noGrp="1"/>
          </p:cNvSpPr>
          <p:nvPr>
            <p:ph type="subTitle" idx="1"/>
          </p:nvPr>
        </p:nvSpPr>
        <p:spPr>
          <a:xfrm>
            <a:off x="2743200" y="5763261"/>
            <a:ext cx="16459200" cy="2649219"/>
          </a:xfrm>
        </p:spPr>
        <p:txBody>
          <a:bodyPr/>
          <a:lstStyle>
            <a:lvl1pPr marL="0" indent="0" algn="ctr">
              <a:buNone/>
              <a:defRPr sz="3840"/>
            </a:lvl1pPr>
            <a:lvl2pPr marL="731520" indent="0" algn="ctr">
              <a:buNone/>
              <a:defRPr sz="3200"/>
            </a:lvl2pPr>
            <a:lvl3pPr marL="1463040" indent="0" algn="ctr">
              <a:buNone/>
              <a:defRPr sz="2880"/>
            </a:lvl3pPr>
            <a:lvl4pPr marL="2194560" indent="0" algn="ctr">
              <a:buNone/>
              <a:defRPr sz="2560"/>
            </a:lvl4pPr>
            <a:lvl5pPr marL="2926080" indent="0" algn="ctr">
              <a:buNone/>
              <a:defRPr sz="2560"/>
            </a:lvl5pPr>
            <a:lvl6pPr marL="3657600" indent="0" algn="ctr">
              <a:buNone/>
              <a:defRPr sz="2560"/>
            </a:lvl6pPr>
            <a:lvl7pPr marL="4389120" indent="0" algn="ctr">
              <a:buNone/>
              <a:defRPr sz="2560"/>
            </a:lvl7pPr>
            <a:lvl8pPr marL="5120640" indent="0" algn="ctr">
              <a:buNone/>
              <a:defRPr sz="2560"/>
            </a:lvl8pPr>
            <a:lvl9pPr marL="5852160" indent="0" algn="ctr">
              <a:buNone/>
              <a:defRPr sz="25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09C10-440D-4D4C-B033-2277D9780710}" type="datetimeFigureOut">
              <a:rPr lang="en-US" smtClean="0"/>
              <a:t>4/25/24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9C10-440D-4D4C-B033-2277D9780710}" type="datetimeFigureOut">
              <a:rPr lang="en-US" smtClean="0"/>
              <a:t>4/25/24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0" y="584200"/>
            <a:ext cx="4732020" cy="92989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0" y="584200"/>
            <a:ext cx="13921740" cy="92989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9C10-440D-4D4C-B033-2277D9780710}" type="datetimeFigureOut">
              <a:rPr lang="en-US" smtClean="0"/>
              <a:t>4/25/24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9C10-440D-4D4C-B033-2277D9780710}" type="datetimeFigureOut">
              <a:rPr lang="en-US" smtClean="0"/>
              <a:t>4/25/24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0" y="2735582"/>
            <a:ext cx="18928080" cy="4564379"/>
          </a:xfrm>
        </p:spPr>
        <p:txBody>
          <a:bodyPr anchor="b"/>
          <a:lstStyle>
            <a:lvl1pPr>
              <a:defRPr sz="9600"/>
            </a:lvl1pPr>
          </a:lstStyle>
          <a:p>
            <a:r>
              <a:rPr lang="en-US"/>
              <a:t>Click to edit Master title style</a:t>
            </a:r>
            <a:endParaRPr lang="en-US" dirty="0"/>
          </a:p>
        </p:txBody>
      </p:sp>
      <p:sp>
        <p:nvSpPr>
          <p:cNvPr id="3" name="Text Placeholder 2"/>
          <p:cNvSpPr>
            <a:spLocks noGrp="1"/>
          </p:cNvSpPr>
          <p:nvPr>
            <p:ph type="body" idx="1"/>
          </p:nvPr>
        </p:nvSpPr>
        <p:spPr>
          <a:xfrm>
            <a:off x="1497330" y="7343142"/>
            <a:ext cx="18928080" cy="2400299"/>
          </a:xfrm>
        </p:spPr>
        <p:txBody>
          <a:bodyPr/>
          <a:lstStyle>
            <a:lvl1pPr marL="0" indent="0">
              <a:buNone/>
              <a:defRPr sz="3840">
                <a:solidFill>
                  <a:schemeClr val="tx1">
                    <a:tint val="75000"/>
                  </a:schemeClr>
                </a:solidFill>
              </a:defRPr>
            </a:lvl1pPr>
            <a:lvl2pPr marL="731520" indent="0">
              <a:buNone/>
              <a:defRPr sz="3200">
                <a:solidFill>
                  <a:schemeClr val="tx1">
                    <a:tint val="75000"/>
                  </a:schemeClr>
                </a:solidFill>
              </a:defRPr>
            </a:lvl2pPr>
            <a:lvl3pPr marL="1463040" indent="0">
              <a:buNone/>
              <a:defRPr sz="2880">
                <a:solidFill>
                  <a:schemeClr val="tx1">
                    <a:tint val="75000"/>
                  </a:schemeClr>
                </a:solidFill>
              </a:defRPr>
            </a:lvl3pPr>
            <a:lvl4pPr marL="2194560" indent="0">
              <a:buNone/>
              <a:defRPr sz="2560">
                <a:solidFill>
                  <a:schemeClr val="tx1">
                    <a:tint val="75000"/>
                  </a:schemeClr>
                </a:solidFill>
              </a:defRPr>
            </a:lvl4pPr>
            <a:lvl5pPr marL="2926080" indent="0">
              <a:buNone/>
              <a:defRPr sz="2560">
                <a:solidFill>
                  <a:schemeClr val="tx1">
                    <a:tint val="75000"/>
                  </a:schemeClr>
                </a:solidFill>
              </a:defRPr>
            </a:lvl5pPr>
            <a:lvl6pPr marL="3657600" indent="0">
              <a:buNone/>
              <a:defRPr sz="2560">
                <a:solidFill>
                  <a:schemeClr val="tx1">
                    <a:tint val="75000"/>
                  </a:schemeClr>
                </a:solidFill>
              </a:defRPr>
            </a:lvl6pPr>
            <a:lvl7pPr marL="4389120" indent="0">
              <a:buNone/>
              <a:defRPr sz="2560">
                <a:solidFill>
                  <a:schemeClr val="tx1">
                    <a:tint val="75000"/>
                  </a:schemeClr>
                </a:solidFill>
              </a:defRPr>
            </a:lvl7pPr>
            <a:lvl8pPr marL="5120640" indent="0">
              <a:buNone/>
              <a:defRPr sz="2560">
                <a:solidFill>
                  <a:schemeClr val="tx1">
                    <a:tint val="75000"/>
                  </a:schemeClr>
                </a:solidFill>
              </a:defRPr>
            </a:lvl8pPr>
            <a:lvl9pPr marL="5852160" indent="0">
              <a:buNone/>
              <a:defRPr sz="25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09C10-440D-4D4C-B033-2277D9780710}" type="datetimeFigureOut">
              <a:rPr lang="en-US" smtClean="0"/>
              <a:t>4/25/24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2921000"/>
            <a:ext cx="9326880" cy="69621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2921000"/>
            <a:ext cx="9326880" cy="69621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09C10-440D-4D4C-B033-2277D9780710}" type="datetimeFigureOut">
              <a:rPr lang="en-US" smtClean="0"/>
              <a:t>4/25/24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584201"/>
            <a:ext cx="18928080" cy="212090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19" y="2689861"/>
            <a:ext cx="9284017" cy="1318259"/>
          </a:xfrm>
        </p:spPr>
        <p:txBody>
          <a:bodyPr anchor="b"/>
          <a:lstStyle>
            <a:lvl1pPr marL="0" indent="0">
              <a:buNone/>
              <a:defRPr sz="3840" b="1"/>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4" name="Content Placeholder 3"/>
          <p:cNvSpPr>
            <a:spLocks noGrp="1"/>
          </p:cNvSpPr>
          <p:nvPr>
            <p:ph sz="half" idx="2"/>
          </p:nvPr>
        </p:nvSpPr>
        <p:spPr>
          <a:xfrm>
            <a:off x="1511619" y="4008120"/>
            <a:ext cx="9284017" cy="58953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0" y="2689861"/>
            <a:ext cx="9329738" cy="1318259"/>
          </a:xfrm>
        </p:spPr>
        <p:txBody>
          <a:bodyPr anchor="b"/>
          <a:lstStyle>
            <a:lvl1pPr marL="0" indent="0">
              <a:buNone/>
              <a:defRPr sz="3840" b="1"/>
            </a:lvl1pPr>
            <a:lvl2pPr marL="731520" indent="0">
              <a:buNone/>
              <a:defRPr sz="3200" b="1"/>
            </a:lvl2pPr>
            <a:lvl3pPr marL="1463040" indent="0">
              <a:buNone/>
              <a:defRPr sz="2880" b="1"/>
            </a:lvl3pPr>
            <a:lvl4pPr marL="2194560" indent="0">
              <a:buNone/>
              <a:defRPr sz="2560" b="1"/>
            </a:lvl4pPr>
            <a:lvl5pPr marL="2926080" indent="0">
              <a:buNone/>
              <a:defRPr sz="2560" b="1"/>
            </a:lvl5pPr>
            <a:lvl6pPr marL="3657600" indent="0">
              <a:buNone/>
              <a:defRPr sz="2560" b="1"/>
            </a:lvl6pPr>
            <a:lvl7pPr marL="4389120" indent="0">
              <a:buNone/>
              <a:defRPr sz="2560" b="1"/>
            </a:lvl7pPr>
            <a:lvl8pPr marL="5120640" indent="0">
              <a:buNone/>
              <a:defRPr sz="2560" b="1"/>
            </a:lvl8pPr>
            <a:lvl9pPr marL="5852160" indent="0">
              <a:buNone/>
              <a:defRPr sz="2560" b="1"/>
            </a:lvl9pPr>
          </a:lstStyle>
          <a:p>
            <a:pPr lvl="0"/>
            <a:r>
              <a:rPr lang="en-US"/>
              <a:t>Click to edit Master text styles</a:t>
            </a:r>
          </a:p>
        </p:txBody>
      </p:sp>
      <p:sp>
        <p:nvSpPr>
          <p:cNvPr id="6" name="Content Placeholder 5"/>
          <p:cNvSpPr>
            <a:spLocks noGrp="1"/>
          </p:cNvSpPr>
          <p:nvPr>
            <p:ph sz="quarter" idx="4"/>
          </p:nvPr>
        </p:nvSpPr>
        <p:spPr>
          <a:xfrm>
            <a:off x="11109960" y="4008120"/>
            <a:ext cx="9329738" cy="58953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09C10-440D-4D4C-B033-2277D9780710}" type="datetimeFigureOut">
              <a:rPr lang="en-US" smtClean="0"/>
              <a:t>4/25/24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09C10-440D-4D4C-B033-2277D9780710}" type="datetimeFigureOut">
              <a:rPr lang="en-US" smtClean="0"/>
              <a:t>4/25/24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09C10-440D-4D4C-B033-2277D9780710}" type="datetimeFigureOut">
              <a:rPr lang="en-US" smtClean="0"/>
              <a:t>4/25/24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731520"/>
            <a:ext cx="7078027" cy="2560320"/>
          </a:xfrm>
        </p:spPr>
        <p:txBody>
          <a:bodyPr anchor="b"/>
          <a:lstStyle>
            <a:lvl1pPr>
              <a:defRPr sz="5120"/>
            </a:lvl1pPr>
          </a:lstStyle>
          <a:p>
            <a:r>
              <a:rPr lang="en-US"/>
              <a:t>Click to edit Master title style</a:t>
            </a:r>
            <a:endParaRPr lang="en-US" dirty="0"/>
          </a:p>
        </p:txBody>
      </p:sp>
      <p:sp>
        <p:nvSpPr>
          <p:cNvPr id="3" name="Content Placeholder 2"/>
          <p:cNvSpPr>
            <a:spLocks noGrp="1"/>
          </p:cNvSpPr>
          <p:nvPr>
            <p:ph idx="1"/>
          </p:nvPr>
        </p:nvSpPr>
        <p:spPr>
          <a:xfrm>
            <a:off x="9329738" y="1579881"/>
            <a:ext cx="11109960" cy="7797800"/>
          </a:xfrm>
        </p:spPr>
        <p:txBody>
          <a:bodyPr/>
          <a:lstStyle>
            <a:lvl1pPr>
              <a:defRPr sz="5120"/>
            </a:lvl1pPr>
            <a:lvl2pPr>
              <a:defRPr sz="4480"/>
            </a:lvl2pPr>
            <a:lvl3pPr>
              <a:defRPr sz="384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3291840"/>
            <a:ext cx="7078027" cy="6098541"/>
          </a:xfrm>
        </p:spPr>
        <p:txBody>
          <a:bodyPr/>
          <a:lstStyle>
            <a:lvl1pPr marL="0" indent="0">
              <a:buNone/>
              <a:defRPr sz="2560"/>
            </a:lvl1pPr>
            <a:lvl2pPr marL="731520" indent="0">
              <a:buNone/>
              <a:defRPr sz="2240"/>
            </a:lvl2pPr>
            <a:lvl3pPr marL="1463040" indent="0">
              <a:buNone/>
              <a:defRPr sz="1920"/>
            </a:lvl3pPr>
            <a:lvl4pPr marL="2194560" indent="0">
              <a:buNone/>
              <a:defRPr sz="1600"/>
            </a:lvl4pPr>
            <a:lvl5pPr marL="2926080" indent="0">
              <a:buNone/>
              <a:defRPr sz="1600"/>
            </a:lvl5pPr>
            <a:lvl6pPr marL="3657600" indent="0">
              <a:buNone/>
              <a:defRPr sz="1600"/>
            </a:lvl6pPr>
            <a:lvl7pPr marL="4389120" indent="0">
              <a:buNone/>
              <a:defRPr sz="1600"/>
            </a:lvl7pPr>
            <a:lvl8pPr marL="5120640" indent="0">
              <a:buNone/>
              <a:defRPr sz="1600"/>
            </a:lvl8pPr>
            <a:lvl9pPr marL="5852160" indent="0">
              <a:buNone/>
              <a:defRPr sz="1600"/>
            </a:lvl9pPr>
          </a:lstStyle>
          <a:p>
            <a:pPr lvl="0"/>
            <a:r>
              <a:rPr lang="en-US"/>
              <a:t>Click to edit Master text styles</a:t>
            </a:r>
          </a:p>
        </p:txBody>
      </p:sp>
      <p:sp>
        <p:nvSpPr>
          <p:cNvPr id="5" name="Date Placeholder 4"/>
          <p:cNvSpPr>
            <a:spLocks noGrp="1"/>
          </p:cNvSpPr>
          <p:nvPr>
            <p:ph type="dt" sz="half" idx="10"/>
          </p:nvPr>
        </p:nvSpPr>
        <p:spPr/>
        <p:txBody>
          <a:bodyPr/>
          <a:lstStyle/>
          <a:p>
            <a:fld id="{DE109C10-440D-4D4C-B033-2277D9780710}" type="datetimeFigureOut">
              <a:rPr lang="en-US" smtClean="0"/>
              <a:t>4/25/24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731520"/>
            <a:ext cx="7078027" cy="2560320"/>
          </a:xfrm>
        </p:spPr>
        <p:txBody>
          <a:bodyPr anchor="b"/>
          <a:lstStyle>
            <a:lvl1pPr>
              <a:defRPr sz="512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1579881"/>
            <a:ext cx="11109960" cy="7797800"/>
          </a:xfrm>
        </p:spPr>
        <p:txBody>
          <a:bodyPr anchor="t"/>
          <a:lstStyle>
            <a:lvl1pPr marL="0" indent="0">
              <a:buNone/>
              <a:defRPr sz="5120"/>
            </a:lvl1pPr>
            <a:lvl2pPr marL="731520" indent="0">
              <a:buNone/>
              <a:defRPr sz="4480"/>
            </a:lvl2pPr>
            <a:lvl3pPr marL="1463040" indent="0">
              <a:buNone/>
              <a:defRPr sz="384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511619" y="3291840"/>
            <a:ext cx="7078027" cy="6098541"/>
          </a:xfrm>
        </p:spPr>
        <p:txBody>
          <a:bodyPr/>
          <a:lstStyle>
            <a:lvl1pPr marL="0" indent="0">
              <a:buNone/>
              <a:defRPr sz="2560"/>
            </a:lvl1pPr>
            <a:lvl2pPr marL="731520" indent="0">
              <a:buNone/>
              <a:defRPr sz="2240"/>
            </a:lvl2pPr>
            <a:lvl3pPr marL="1463040" indent="0">
              <a:buNone/>
              <a:defRPr sz="1920"/>
            </a:lvl3pPr>
            <a:lvl4pPr marL="2194560" indent="0">
              <a:buNone/>
              <a:defRPr sz="1600"/>
            </a:lvl4pPr>
            <a:lvl5pPr marL="2926080" indent="0">
              <a:buNone/>
              <a:defRPr sz="1600"/>
            </a:lvl5pPr>
            <a:lvl6pPr marL="3657600" indent="0">
              <a:buNone/>
              <a:defRPr sz="1600"/>
            </a:lvl6pPr>
            <a:lvl7pPr marL="4389120" indent="0">
              <a:buNone/>
              <a:defRPr sz="1600"/>
            </a:lvl7pPr>
            <a:lvl8pPr marL="5120640" indent="0">
              <a:buNone/>
              <a:defRPr sz="1600"/>
            </a:lvl8pPr>
            <a:lvl9pPr marL="5852160" indent="0">
              <a:buNone/>
              <a:defRPr sz="1600"/>
            </a:lvl9pPr>
          </a:lstStyle>
          <a:p>
            <a:pPr lvl="0"/>
            <a:r>
              <a:rPr lang="en-US"/>
              <a:t>Click to edit Master text styles</a:t>
            </a:r>
          </a:p>
        </p:txBody>
      </p:sp>
      <p:sp>
        <p:nvSpPr>
          <p:cNvPr id="5" name="Date Placeholder 4"/>
          <p:cNvSpPr>
            <a:spLocks noGrp="1"/>
          </p:cNvSpPr>
          <p:nvPr>
            <p:ph type="dt" sz="half" idx="10"/>
          </p:nvPr>
        </p:nvSpPr>
        <p:spPr/>
        <p:txBody>
          <a:bodyPr/>
          <a:lstStyle/>
          <a:p>
            <a:fld id="{DE109C10-440D-4D4C-B033-2277D9780710}" type="datetimeFigureOut">
              <a:rPr lang="en-US" smtClean="0"/>
              <a:t>4/25/24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EFF7E-17FD-8340-80A8-33DE4BDA1B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584201"/>
            <a:ext cx="18928080" cy="21209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2921000"/>
            <a:ext cx="18928080" cy="69621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10170161"/>
            <a:ext cx="4937760" cy="584200"/>
          </a:xfrm>
          <a:prstGeom prst="rect">
            <a:avLst/>
          </a:prstGeom>
        </p:spPr>
        <p:txBody>
          <a:bodyPr vert="horz" lIns="91440" tIns="45720" rIns="91440" bIns="45720" rtlCol="0" anchor="ctr"/>
          <a:lstStyle>
            <a:lvl1pPr algn="l">
              <a:defRPr sz="1920">
                <a:solidFill>
                  <a:schemeClr val="tx1">
                    <a:tint val="75000"/>
                  </a:schemeClr>
                </a:solidFill>
              </a:defRPr>
            </a:lvl1pPr>
          </a:lstStyle>
          <a:p>
            <a:fld id="{DE109C10-440D-4D4C-B033-2277D9780710}" type="datetimeFigureOut">
              <a:rPr lang="en-US" smtClean="0"/>
              <a:t>4/25/24</a:t>
            </a:fld>
            <a:endParaRPr lang="en-US"/>
          </a:p>
        </p:txBody>
      </p:sp>
      <p:sp>
        <p:nvSpPr>
          <p:cNvPr id="5" name="Footer Placeholder 4"/>
          <p:cNvSpPr>
            <a:spLocks noGrp="1"/>
          </p:cNvSpPr>
          <p:nvPr>
            <p:ph type="ftr" sz="quarter" idx="3"/>
          </p:nvPr>
        </p:nvSpPr>
        <p:spPr>
          <a:xfrm>
            <a:off x="7269480" y="10170161"/>
            <a:ext cx="7406640" cy="584200"/>
          </a:xfrm>
          <a:prstGeom prst="rect">
            <a:avLst/>
          </a:prstGeom>
        </p:spPr>
        <p:txBody>
          <a:bodyPr vert="horz" lIns="91440" tIns="45720" rIns="91440" bIns="45720" rtlCol="0" anchor="ctr"/>
          <a:lstStyle>
            <a:lvl1pPr algn="ctr">
              <a:defRPr sz="19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10170161"/>
            <a:ext cx="4937760" cy="584200"/>
          </a:xfrm>
          <a:prstGeom prst="rect">
            <a:avLst/>
          </a:prstGeom>
        </p:spPr>
        <p:txBody>
          <a:bodyPr vert="horz" lIns="91440" tIns="45720" rIns="91440" bIns="45720" rtlCol="0" anchor="ctr"/>
          <a:lstStyle>
            <a:lvl1pPr algn="r">
              <a:defRPr sz="1920">
                <a:solidFill>
                  <a:schemeClr val="tx1">
                    <a:tint val="75000"/>
                  </a:schemeClr>
                </a:solidFill>
              </a:defRPr>
            </a:lvl1pPr>
          </a:lstStyle>
          <a:p>
            <a:fld id="{228EFF7E-17FD-8340-80A8-33DE4BDA1B77}" type="slidenum">
              <a:rPr lang="en-US" smtClean="0"/>
              <a:t>‹#›</a:t>
            </a:fld>
            <a:endParaRPr lang="en-US"/>
          </a:p>
        </p:txBody>
      </p:sp>
    </p:spTree>
    <p:extLst>
      <p:ext uri="{BB962C8B-B14F-4D97-AF65-F5344CB8AC3E}">
        <p14:creationId xmlns:p14="http://schemas.microsoft.com/office/powerpoint/2010/main" val="751894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63040" rtl="0" eaLnBrk="1" latinLnBrk="0" hangingPunct="1">
        <a:lnSpc>
          <a:spcPct val="90000"/>
        </a:lnSpc>
        <a:spcBef>
          <a:spcPct val="0"/>
        </a:spcBef>
        <a:buNone/>
        <a:defRPr sz="7040" kern="1200">
          <a:solidFill>
            <a:schemeClr val="tx1"/>
          </a:solidFill>
          <a:latin typeface="+mj-lt"/>
          <a:ea typeface="+mj-ea"/>
          <a:cs typeface="+mj-cs"/>
        </a:defRPr>
      </a:lvl1pPr>
    </p:titleStyle>
    <p:bodyStyle>
      <a:lvl1pPr marL="365760" indent="-365760" algn="l" defTabSz="1463040" rtl="0" eaLnBrk="1" latinLnBrk="0" hangingPunct="1">
        <a:lnSpc>
          <a:spcPct val="90000"/>
        </a:lnSpc>
        <a:spcBef>
          <a:spcPts val="1600"/>
        </a:spcBef>
        <a:buFont typeface="Arial" panose="020B0604020202020204" pitchFamily="34" charset="0"/>
        <a:buChar char="•"/>
        <a:defRPr sz="4480" kern="1200">
          <a:solidFill>
            <a:schemeClr val="tx1"/>
          </a:solidFill>
          <a:latin typeface="+mn-lt"/>
          <a:ea typeface="+mn-ea"/>
          <a:cs typeface="+mn-cs"/>
        </a:defRPr>
      </a:lvl1pPr>
      <a:lvl2pPr marL="1097280" indent="-365760" algn="l" defTabSz="1463040" rtl="0" eaLnBrk="1" latinLnBrk="0" hangingPunct="1">
        <a:lnSpc>
          <a:spcPct val="90000"/>
        </a:lnSpc>
        <a:spcBef>
          <a:spcPts val="800"/>
        </a:spcBef>
        <a:buFont typeface="Arial" panose="020B0604020202020204" pitchFamily="34" charset="0"/>
        <a:buChar char="•"/>
        <a:defRPr sz="3840" kern="1200">
          <a:solidFill>
            <a:schemeClr val="tx1"/>
          </a:solidFill>
          <a:latin typeface="+mn-lt"/>
          <a:ea typeface="+mn-ea"/>
          <a:cs typeface="+mn-cs"/>
        </a:defRPr>
      </a:lvl2pPr>
      <a:lvl3pPr marL="1828800" indent="-365760" algn="l" defTabSz="1463040" rtl="0" eaLnBrk="1" latinLnBrk="0" hangingPunct="1">
        <a:lnSpc>
          <a:spcPct val="90000"/>
        </a:lnSpc>
        <a:spcBef>
          <a:spcPts val="800"/>
        </a:spcBef>
        <a:buFont typeface="Arial" panose="020B0604020202020204" pitchFamily="34" charset="0"/>
        <a:buChar char="•"/>
        <a:defRPr sz="3200" kern="1200">
          <a:solidFill>
            <a:schemeClr val="tx1"/>
          </a:solidFill>
          <a:latin typeface="+mn-lt"/>
          <a:ea typeface="+mn-ea"/>
          <a:cs typeface="+mn-cs"/>
        </a:defRPr>
      </a:lvl3pPr>
      <a:lvl4pPr marL="256032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4pPr>
      <a:lvl5pPr marL="329184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5pPr>
      <a:lvl6pPr marL="402336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6pPr>
      <a:lvl7pPr marL="475488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7pPr>
      <a:lvl8pPr marL="548640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8pPr>
      <a:lvl9pPr marL="6217920" indent="-365760" algn="l" defTabSz="1463040" rtl="0" eaLnBrk="1" latinLnBrk="0" hangingPunct="1">
        <a:lnSpc>
          <a:spcPct val="90000"/>
        </a:lnSpc>
        <a:spcBef>
          <a:spcPts val="800"/>
        </a:spcBef>
        <a:buFont typeface="Arial" panose="020B0604020202020204" pitchFamily="34" charset="0"/>
        <a:buChar char="•"/>
        <a:defRPr sz="2880" kern="1200">
          <a:solidFill>
            <a:schemeClr val="tx1"/>
          </a:solidFill>
          <a:latin typeface="+mn-lt"/>
          <a:ea typeface="+mn-ea"/>
          <a:cs typeface="+mn-cs"/>
        </a:defRPr>
      </a:lvl9pPr>
    </p:bodyStyle>
    <p:otherStyle>
      <a:defPPr>
        <a:defRPr lang="en-US"/>
      </a:defPPr>
      <a:lvl1pPr marL="0" algn="l" defTabSz="1463040" rtl="0" eaLnBrk="1" latinLnBrk="0" hangingPunct="1">
        <a:defRPr sz="2880" kern="1200">
          <a:solidFill>
            <a:schemeClr val="tx1"/>
          </a:solidFill>
          <a:latin typeface="+mn-lt"/>
          <a:ea typeface="+mn-ea"/>
          <a:cs typeface="+mn-cs"/>
        </a:defRPr>
      </a:lvl1pPr>
      <a:lvl2pPr marL="731520" algn="l" defTabSz="1463040" rtl="0" eaLnBrk="1" latinLnBrk="0" hangingPunct="1">
        <a:defRPr sz="2880" kern="1200">
          <a:solidFill>
            <a:schemeClr val="tx1"/>
          </a:solidFill>
          <a:latin typeface="+mn-lt"/>
          <a:ea typeface="+mn-ea"/>
          <a:cs typeface="+mn-cs"/>
        </a:defRPr>
      </a:lvl2pPr>
      <a:lvl3pPr marL="1463040" algn="l" defTabSz="1463040" rtl="0" eaLnBrk="1" latinLnBrk="0" hangingPunct="1">
        <a:defRPr sz="2880" kern="1200">
          <a:solidFill>
            <a:schemeClr val="tx1"/>
          </a:solidFill>
          <a:latin typeface="+mn-lt"/>
          <a:ea typeface="+mn-ea"/>
          <a:cs typeface="+mn-cs"/>
        </a:defRPr>
      </a:lvl3pPr>
      <a:lvl4pPr marL="2194560" algn="l" defTabSz="1463040" rtl="0" eaLnBrk="1" latinLnBrk="0" hangingPunct="1">
        <a:defRPr sz="2880" kern="1200">
          <a:solidFill>
            <a:schemeClr val="tx1"/>
          </a:solidFill>
          <a:latin typeface="+mn-lt"/>
          <a:ea typeface="+mn-ea"/>
          <a:cs typeface="+mn-cs"/>
        </a:defRPr>
      </a:lvl4pPr>
      <a:lvl5pPr marL="2926080" algn="l" defTabSz="1463040" rtl="0" eaLnBrk="1" latinLnBrk="0" hangingPunct="1">
        <a:defRPr sz="2880" kern="1200">
          <a:solidFill>
            <a:schemeClr val="tx1"/>
          </a:solidFill>
          <a:latin typeface="+mn-lt"/>
          <a:ea typeface="+mn-ea"/>
          <a:cs typeface="+mn-cs"/>
        </a:defRPr>
      </a:lvl5pPr>
      <a:lvl6pPr marL="3657600" algn="l" defTabSz="1463040" rtl="0" eaLnBrk="1" latinLnBrk="0" hangingPunct="1">
        <a:defRPr sz="2880" kern="1200">
          <a:solidFill>
            <a:schemeClr val="tx1"/>
          </a:solidFill>
          <a:latin typeface="+mn-lt"/>
          <a:ea typeface="+mn-ea"/>
          <a:cs typeface="+mn-cs"/>
        </a:defRPr>
      </a:lvl6pPr>
      <a:lvl7pPr marL="4389120" algn="l" defTabSz="1463040" rtl="0" eaLnBrk="1" latinLnBrk="0" hangingPunct="1">
        <a:defRPr sz="2880" kern="1200">
          <a:solidFill>
            <a:schemeClr val="tx1"/>
          </a:solidFill>
          <a:latin typeface="+mn-lt"/>
          <a:ea typeface="+mn-ea"/>
          <a:cs typeface="+mn-cs"/>
        </a:defRPr>
      </a:lvl7pPr>
      <a:lvl8pPr marL="5120640" algn="l" defTabSz="1463040" rtl="0" eaLnBrk="1" latinLnBrk="0" hangingPunct="1">
        <a:defRPr sz="2880" kern="1200">
          <a:solidFill>
            <a:schemeClr val="tx1"/>
          </a:solidFill>
          <a:latin typeface="+mn-lt"/>
          <a:ea typeface="+mn-ea"/>
          <a:cs typeface="+mn-cs"/>
        </a:defRPr>
      </a:lvl8pPr>
      <a:lvl9pPr marL="5852160" algn="l" defTabSz="1463040" rtl="0" eaLnBrk="1" latinLnBrk="0" hangingPunct="1">
        <a:defRPr sz="28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74074"/>
            <a:ext cx="16459200" cy="10432472"/>
          </a:xfrm>
        </p:spPr>
        <p:txBody>
          <a:bodyPr anchor="t">
            <a:normAutofit fontScale="90000"/>
          </a:bodyPr>
          <a:lstStyle/>
          <a:p>
            <a:pPr algn="l"/>
            <a:r>
              <a:rPr lang="en-US" altLang="en-US" sz="1800" b="1" dirty="0">
                <a:solidFill>
                  <a:schemeClr val="tx2"/>
                </a:solidFill>
              </a:rPr>
              <a:t>This page is for your:</a:t>
            </a:r>
            <a:br>
              <a:rPr lang="en-US" altLang="en-US" sz="1800" b="1" dirty="0">
                <a:solidFill>
                  <a:schemeClr val="tx2"/>
                </a:solidFill>
              </a:rPr>
            </a:br>
            <a:r>
              <a:rPr lang="en-US" altLang="en-US" sz="1800" b="1" dirty="0">
                <a:solidFill>
                  <a:schemeClr val="tx2"/>
                </a:solidFill>
              </a:rPr>
              <a:t>• Title, </a:t>
            </a:r>
            <a:br>
              <a:rPr lang="en-US" altLang="en-US" sz="1800" b="1" dirty="0">
                <a:solidFill>
                  <a:schemeClr val="tx2"/>
                </a:solidFill>
              </a:rPr>
            </a:br>
            <a:r>
              <a:rPr lang="en-US" altLang="en-US" sz="1800" b="1" dirty="0">
                <a:solidFill>
                  <a:schemeClr val="tx2"/>
                </a:solidFill>
              </a:rPr>
              <a:t>• Author(s)/Institute/Country</a:t>
            </a:r>
            <a:br>
              <a:rPr lang="en-US" altLang="en-US" sz="1800" b="1" dirty="0">
                <a:solidFill>
                  <a:schemeClr val="tx2"/>
                </a:solidFill>
              </a:rPr>
            </a:br>
            <a:r>
              <a:rPr lang="en-US" altLang="en-US" sz="1800" b="1" dirty="0">
                <a:solidFill>
                  <a:schemeClr val="tx2"/>
                </a:solidFill>
              </a:rPr>
              <a:t>• Summary</a:t>
            </a:r>
            <a:r>
              <a:rPr lang="en-US" altLang="en-US" sz="1800" dirty="0">
                <a:solidFill>
                  <a:schemeClr val="tx2"/>
                </a:solidFill>
              </a:rPr>
              <a:t>.</a:t>
            </a:r>
            <a:br>
              <a:rPr lang="en-US" altLang="en-US" sz="1800" dirty="0">
                <a:solidFill>
                  <a:schemeClr val="tx2"/>
                </a:solidFill>
              </a:rPr>
            </a:br>
            <a:br>
              <a:rPr lang="en-US" altLang="en-US" sz="2000" dirty="0">
                <a:solidFill>
                  <a:schemeClr val="tx2"/>
                </a:solidFill>
              </a:rPr>
            </a:br>
            <a:r>
              <a:rPr lang="en-US" altLang="en-US" sz="1800" b="1" u="sng" dirty="0">
                <a:solidFill>
                  <a:srgbClr val="FF0000"/>
                </a:solidFill>
              </a:rPr>
              <a:t>Template Preparation Instructions</a:t>
            </a:r>
            <a:br>
              <a:rPr lang="en-US" altLang="en-US" sz="1800" b="1" dirty="0">
                <a:solidFill>
                  <a:srgbClr val="FF0000"/>
                </a:solidFill>
              </a:rPr>
            </a:br>
            <a:r>
              <a:rPr lang="en-US" altLang="en-US" sz="1800" b="1" dirty="0">
                <a:solidFill>
                  <a:srgbClr val="FF0000"/>
                </a:solidFill>
              </a:rPr>
              <a:t>The text box contained on each slide in the template is for information only.  Please delete the text boxes before continuing.</a:t>
            </a:r>
            <a:br>
              <a:rPr lang="en-US" altLang="en-US" sz="1800" b="1" dirty="0">
                <a:solidFill>
                  <a:srgbClr val="FF0000"/>
                </a:solidFill>
              </a:rPr>
            </a:br>
            <a:br>
              <a:rPr lang="en-US" altLang="en-US" sz="1800" dirty="0">
                <a:solidFill>
                  <a:srgbClr val="FF0000"/>
                </a:solidFill>
              </a:rPr>
            </a:br>
            <a:r>
              <a:rPr lang="en-US" altLang="en-US" sz="1800" b="1" dirty="0">
                <a:solidFill>
                  <a:schemeClr val="accent5">
                    <a:lumMod val="75000"/>
                  </a:schemeClr>
                </a:solidFill>
              </a:rPr>
              <a:t>You will be responsible to print </a:t>
            </a:r>
            <a:r>
              <a:rPr lang="en-US" sz="1800" b="1" dirty="0">
                <a:solidFill>
                  <a:schemeClr val="accent5">
                    <a:lumMod val="75000"/>
                  </a:schemeClr>
                </a:solidFill>
              </a:rPr>
              <a:t>and bring your poster to the conference. </a:t>
            </a:r>
            <a:br>
              <a:rPr lang="en-US" sz="1800" b="1" dirty="0">
                <a:solidFill>
                  <a:schemeClr val="accent5">
                    <a:lumMod val="75000"/>
                  </a:schemeClr>
                </a:solidFill>
              </a:rPr>
            </a:br>
            <a:r>
              <a:rPr lang="en-US" sz="1800" b="1" dirty="0">
                <a:solidFill>
                  <a:schemeClr val="accent5">
                    <a:lumMod val="75000"/>
                  </a:schemeClr>
                </a:solidFill>
              </a:rPr>
              <a:t>The 4 slides must be combined into one poster and printed at 3 ft wide (36 inches / 91.5cm) x 4 ft high (48 inches / 122cm):</a:t>
            </a:r>
            <a:br>
              <a:rPr lang="en-US" altLang="en-US" sz="1800" b="1" dirty="0">
                <a:solidFill>
                  <a:schemeClr val="accent5">
                    <a:lumMod val="75000"/>
                  </a:schemeClr>
                </a:solidFill>
              </a:rPr>
            </a:br>
            <a:br>
              <a:rPr lang="en-US" altLang="en-US" sz="1800" b="1" dirty="0">
                <a:solidFill>
                  <a:schemeClr val="accent5">
                    <a:lumMod val="75000"/>
                  </a:schemeClr>
                </a:solidFill>
              </a:rPr>
            </a:br>
            <a:r>
              <a:rPr lang="en-US" altLang="en-US" sz="1800" b="1" u="sng" dirty="0"/>
              <a:t>Formatting Requirements:</a:t>
            </a:r>
            <a:br>
              <a:rPr lang="en-US" altLang="en-US" sz="1800" b="1" u="sng" dirty="0"/>
            </a:br>
            <a:r>
              <a:rPr lang="en-US" altLang="en-US" sz="1800" dirty="0"/>
              <a:t>Limit of 4 slides. Submissions over 4 slides will not be accepted.</a:t>
            </a:r>
            <a:br>
              <a:rPr lang="en-US" altLang="en-US" sz="1800" dirty="0"/>
            </a:br>
            <a:r>
              <a:rPr lang="en-US" altLang="en-US" sz="1800" dirty="0"/>
              <a:t>This template is pre-set to the correct customs slide size (24” (61cm) W x 12” (30.5cm). Do NOT change this sizing.</a:t>
            </a:r>
            <a:br>
              <a:rPr lang="en-US" altLang="en-US" sz="1800" dirty="0"/>
            </a:br>
            <a:r>
              <a:rPr lang="en-US" altLang="en-US" sz="1800" dirty="0"/>
              <a:t>Font and size:  Arial 28 or larger</a:t>
            </a:r>
            <a:br>
              <a:rPr lang="en-US" altLang="en-US" sz="1800" dirty="0"/>
            </a:br>
            <a:br>
              <a:rPr lang="en-US" altLang="en-US" sz="1800" dirty="0"/>
            </a:br>
            <a:r>
              <a:rPr lang="en-US" altLang="en-US" sz="1800" dirty="0"/>
              <a:t>Design: You may design your slides in any layout as long as the data fits within each page </a:t>
            </a:r>
            <a:br>
              <a:rPr lang="en-US" altLang="en-US" sz="1800" dirty="0"/>
            </a:br>
            <a:r>
              <a:rPr lang="en-US" altLang="en-US" sz="1800" dirty="0"/>
              <a:t>and you follow the Formatting Requirements.</a:t>
            </a:r>
            <a:br>
              <a:rPr lang="en-US" altLang="en-US" sz="1800" dirty="0"/>
            </a:br>
            <a:br>
              <a:rPr lang="en-US" altLang="en-US" sz="1800" dirty="0"/>
            </a:br>
            <a:r>
              <a:rPr lang="en-US" altLang="en-US" sz="1800" dirty="0"/>
              <a:t>Use ample white space for a clean and easy to follow layout</a:t>
            </a:r>
            <a:br>
              <a:rPr lang="en-US" altLang="en-US" sz="1800" dirty="0"/>
            </a:br>
            <a:br>
              <a:rPr lang="en-US" altLang="en-US" sz="1800" dirty="0"/>
            </a:br>
            <a:r>
              <a:rPr lang="en-US" altLang="en-US" sz="1800" dirty="0"/>
              <a:t>Images: Tables, charts, clip art, pictures or diagrams and organization charts can be included.</a:t>
            </a:r>
            <a:br>
              <a:rPr lang="en-US" altLang="en-US" sz="1800" dirty="0"/>
            </a:br>
            <a:br>
              <a:rPr lang="en-US" altLang="en-US" sz="1800" dirty="0"/>
            </a:br>
            <a:r>
              <a:rPr lang="en-US" altLang="en-US" sz="1800" dirty="0"/>
              <a:t>NOTE: All images must be labeled with a minimum of Arial font size 14.</a:t>
            </a:r>
            <a:br>
              <a:rPr lang="en-US" altLang="en-US" sz="1800" dirty="0"/>
            </a:br>
            <a:r>
              <a:rPr lang="en-US" altLang="en-US" sz="1800" dirty="0"/>
              <a:t>Media: Embedded media files and/or URL links are NOT permitted.</a:t>
            </a:r>
            <a:br>
              <a:rPr lang="en-US" altLang="en-US" sz="1800" dirty="0"/>
            </a:br>
            <a:br>
              <a:rPr lang="en-US" altLang="en-US" sz="1800" u="sng" dirty="0"/>
            </a:br>
            <a:r>
              <a:rPr lang="en-US" altLang="en-US" sz="1800" b="1" u="sng" dirty="0"/>
              <a:t>Slide Content:</a:t>
            </a:r>
            <a:br>
              <a:rPr lang="en-US" altLang="en-US" sz="1800" b="1" u="sng" dirty="0"/>
            </a:br>
            <a:r>
              <a:rPr lang="en-US" altLang="en-US" sz="1800" dirty="0"/>
              <a:t>Slide #1 is a Summary Slide and should offer a quick glance of the data contained in the entire </a:t>
            </a:r>
            <a:r>
              <a:rPr lang="en-US" altLang="en-US" sz="1800" dirty="0" err="1"/>
              <a:t>ePoster</a:t>
            </a:r>
            <a:r>
              <a:rPr lang="en-US" altLang="en-US" sz="1800" dirty="0"/>
              <a:t>.</a:t>
            </a:r>
            <a:br>
              <a:rPr lang="en-US" altLang="en-US" sz="1800" dirty="0"/>
            </a:br>
            <a:r>
              <a:rPr lang="en-US" altLang="en-US" sz="1800" dirty="0"/>
              <a:t>   a) Background and Objectives	</a:t>
            </a:r>
            <a:br>
              <a:rPr lang="en-US" altLang="en-US" sz="1800" dirty="0"/>
            </a:br>
            <a:r>
              <a:rPr lang="en-US" altLang="en-US" sz="1800" dirty="0"/>
              <a:t>   b) Study Design and Methods		</a:t>
            </a:r>
            <a:br>
              <a:rPr lang="en-US" altLang="en-US" sz="1800" dirty="0"/>
            </a:br>
            <a:r>
              <a:rPr lang="en-US" altLang="en-US" sz="1800" dirty="0"/>
              <a:t>   c) Results and Conclusion.</a:t>
            </a:r>
            <a:br>
              <a:rPr lang="en-US" altLang="en-US" sz="1800" dirty="0"/>
            </a:br>
            <a:br>
              <a:rPr lang="en-US" altLang="en-US" sz="1800" dirty="0"/>
            </a:br>
            <a:r>
              <a:rPr lang="en-US" altLang="en-US" sz="1800" dirty="0"/>
              <a:t>Slides #2, #3, and #4 should offer data and research details that expand upon your Summary Slide.</a:t>
            </a:r>
            <a:br>
              <a:rPr lang="en-US" altLang="en-US" sz="1800" dirty="0"/>
            </a:br>
            <a:br>
              <a:rPr lang="en-US" altLang="en-US" sz="1800" dirty="0"/>
            </a:br>
            <a:r>
              <a:rPr lang="en-US" altLang="en-US" sz="1800" dirty="0"/>
              <a:t>Carefully review each slide in the template </a:t>
            </a:r>
            <a:r>
              <a:rPr lang="en-US" altLang="en-US" sz="1800" u="sng" dirty="0"/>
              <a:t>before</a:t>
            </a:r>
            <a:r>
              <a:rPr lang="en-US" altLang="en-US" sz="1800" dirty="0"/>
              <a:t> uploading your </a:t>
            </a:r>
            <a:r>
              <a:rPr lang="en-US" altLang="en-US" sz="1800" dirty="0" err="1"/>
              <a:t>ePoster</a:t>
            </a:r>
            <a:r>
              <a:rPr lang="en-US" altLang="en-US" sz="1800" dirty="0"/>
              <a:t>.  </a:t>
            </a:r>
            <a:br>
              <a:rPr lang="en-US" altLang="en-US" sz="1800" dirty="0"/>
            </a:br>
            <a:r>
              <a:rPr lang="en-US" altLang="en-US" sz="1800" dirty="0"/>
              <a:t>Incomplete </a:t>
            </a:r>
            <a:r>
              <a:rPr lang="en-US" altLang="en-US" sz="1800" dirty="0" err="1"/>
              <a:t>ePosters</a:t>
            </a:r>
            <a:r>
              <a:rPr lang="en-US" altLang="en-US" sz="1800" dirty="0"/>
              <a:t> or those submitted using altered formats will not be accepted.   </a:t>
            </a:r>
            <a:br>
              <a:rPr lang="en-US" altLang="en-US" sz="1800" dirty="0"/>
            </a:br>
            <a:br>
              <a:rPr lang="en-US" altLang="en-US" sz="1800" dirty="0"/>
            </a:br>
            <a:r>
              <a:rPr lang="en-US" altLang="en-US" sz="1800" b="1" u="sng" dirty="0"/>
              <a:t>Reviewers will look for:</a:t>
            </a:r>
            <a:br>
              <a:rPr lang="en-US" altLang="en-US" sz="1800" b="1" u="sng" dirty="0"/>
            </a:br>
            <a:r>
              <a:rPr lang="en-US" altLang="en-US" sz="1800" dirty="0"/>
              <a:t>Accurate data and well supported research</a:t>
            </a:r>
            <a:br>
              <a:rPr lang="en-US" altLang="en-US" sz="1800" dirty="0"/>
            </a:br>
            <a:br>
              <a:rPr lang="en-US" altLang="en-US" sz="1800" dirty="0"/>
            </a:br>
            <a:r>
              <a:rPr lang="en-US" altLang="en-US" sz="1800" dirty="0"/>
              <a:t>Adherence to Formatting Requirements (above)</a:t>
            </a:r>
            <a:br>
              <a:rPr lang="en-US" altLang="en-US" sz="1800" dirty="0"/>
            </a:br>
            <a:br>
              <a:rPr lang="en-US" altLang="en-US" sz="1800" dirty="0"/>
            </a:br>
            <a:r>
              <a:rPr lang="en-US" altLang="en-US" sz="1800" dirty="0"/>
              <a:t>Adherence to CME Requirements (must be free of </a:t>
            </a:r>
            <a:r>
              <a:rPr lang="en-US" sz="1800" dirty="0"/>
              <a:t>conflict of interest and cannot contain any advertising, trade names, no corporate, affiliate or brand logos, or product-group messages)</a:t>
            </a:r>
            <a:br>
              <a:rPr lang="en-US" altLang="en-US" sz="1800" dirty="0"/>
            </a:br>
            <a:br>
              <a:rPr lang="en-US" altLang="en-US" sz="1800" dirty="0"/>
            </a:br>
            <a:r>
              <a:rPr lang="en-US" altLang="en-US" sz="1800" dirty="0"/>
              <a:t>Typographical and grammatical errors</a:t>
            </a:r>
            <a:br>
              <a:rPr lang="en-US" altLang="en-US" sz="1800" dirty="0"/>
            </a:br>
            <a:br>
              <a:rPr lang="en-US" altLang="en-US" sz="1800" dirty="0"/>
            </a:br>
            <a:r>
              <a:rPr lang="en-US" altLang="en-US" sz="1800" dirty="0"/>
              <a:t>Clear images if used</a:t>
            </a:r>
            <a:br>
              <a:rPr lang="en-US" altLang="en-US" sz="1600" dirty="0"/>
            </a:br>
            <a:br>
              <a:rPr lang="en-US" altLang="en-US" sz="1600" dirty="0">
                <a:solidFill>
                  <a:schemeClr val="tx2"/>
                </a:solidFill>
              </a:rPr>
            </a:br>
            <a:br>
              <a:rPr lang="en-US" altLang="en-US" sz="1600" dirty="0">
                <a:solidFill>
                  <a:schemeClr val="tx2"/>
                </a:solidFill>
              </a:rPr>
            </a:br>
            <a:endParaRPr lang="en-US" sz="1600" dirty="0"/>
          </a:p>
        </p:txBody>
      </p:sp>
    </p:spTree>
    <p:extLst>
      <p:ext uri="{BB962C8B-B14F-4D97-AF65-F5344CB8AC3E}">
        <p14:creationId xmlns:p14="http://schemas.microsoft.com/office/powerpoint/2010/main" val="139471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760" y="584201"/>
            <a:ext cx="18928080" cy="4708235"/>
          </a:xfrm>
        </p:spPr>
        <p:txBody>
          <a:bodyPr anchor="t">
            <a:normAutofit/>
          </a:bodyPr>
          <a:lstStyle/>
          <a:p>
            <a:r>
              <a:rPr lang="en-US" altLang="en-US" sz="2800" dirty="0">
                <a:solidFill>
                  <a:schemeClr val="tx2"/>
                </a:solidFill>
              </a:rPr>
              <a:t>This page is for your Expanded Data and Information</a:t>
            </a:r>
            <a:br>
              <a:rPr lang="en-US" altLang="en-US" sz="2800" dirty="0">
                <a:solidFill>
                  <a:schemeClr val="tx2"/>
                </a:solidFill>
              </a:rPr>
            </a:br>
            <a:br>
              <a:rPr lang="en-US" altLang="en-US" sz="2800" dirty="0">
                <a:solidFill>
                  <a:schemeClr val="tx2"/>
                </a:solidFill>
              </a:rPr>
            </a:br>
            <a:br>
              <a:rPr lang="en-US" altLang="en-US" sz="2800" dirty="0">
                <a:solidFill>
                  <a:schemeClr val="tx2"/>
                </a:solidFill>
              </a:rPr>
            </a:br>
            <a:r>
              <a:rPr lang="en-US" altLang="en-US" sz="2800" dirty="0">
                <a:solidFill>
                  <a:srgbClr val="FF0000"/>
                </a:solidFill>
              </a:rPr>
              <a:t>The text contained in this box is for information only.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Please delete this box before continuing.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Refer to specific instructions on first slide.</a:t>
            </a:r>
            <a:br>
              <a:rPr lang="en-US" altLang="en-US" sz="2800" dirty="0">
                <a:solidFill>
                  <a:srgbClr val="FF0000"/>
                </a:solidFill>
              </a:rPr>
            </a:br>
            <a:endParaRPr lang="en-US" sz="2800" dirty="0"/>
          </a:p>
        </p:txBody>
      </p:sp>
    </p:spTree>
    <p:extLst>
      <p:ext uri="{BB962C8B-B14F-4D97-AF65-F5344CB8AC3E}">
        <p14:creationId xmlns:p14="http://schemas.microsoft.com/office/powerpoint/2010/main" val="129548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760" y="584201"/>
            <a:ext cx="18928080" cy="6481617"/>
          </a:xfrm>
        </p:spPr>
        <p:txBody>
          <a:bodyPr anchor="t">
            <a:normAutofit/>
          </a:bodyPr>
          <a:lstStyle/>
          <a:p>
            <a:r>
              <a:rPr lang="en-US" altLang="en-US" sz="2800" dirty="0">
                <a:solidFill>
                  <a:schemeClr val="tx2"/>
                </a:solidFill>
              </a:rPr>
              <a:t>This page is for your Expanded Data and Information</a:t>
            </a:r>
            <a:br>
              <a:rPr lang="en-US" altLang="en-US" sz="2800" dirty="0">
                <a:solidFill>
                  <a:schemeClr val="tx2"/>
                </a:solidFill>
              </a:rPr>
            </a:br>
            <a:br>
              <a:rPr lang="en-US" altLang="en-US" sz="2800" dirty="0">
                <a:solidFill>
                  <a:schemeClr val="tx2"/>
                </a:solidFill>
              </a:rPr>
            </a:br>
            <a:br>
              <a:rPr lang="en-US" altLang="en-US" sz="2800" dirty="0">
                <a:solidFill>
                  <a:schemeClr val="tx2"/>
                </a:solidFill>
              </a:rPr>
            </a:br>
            <a:r>
              <a:rPr lang="en-US" altLang="en-US" sz="2800" dirty="0">
                <a:solidFill>
                  <a:srgbClr val="FF0000"/>
                </a:solidFill>
              </a:rPr>
              <a:t>The text contained in this box is for information only.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Please delete this box before continuing.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Refer to specific instructions on first slide.</a:t>
            </a:r>
            <a:br>
              <a:rPr lang="en-US" altLang="en-US" sz="2800" dirty="0">
                <a:solidFill>
                  <a:srgbClr val="FF0000"/>
                </a:solidFill>
              </a:rPr>
            </a:br>
            <a:endParaRPr lang="en-US" sz="2800" dirty="0"/>
          </a:p>
        </p:txBody>
      </p:sp>
    </p:spTree>
    <p:extLst>
      <p:ext uri="{BB962C8B-B14F-4D97-AF65-F5344CB8AC3E}">
        <p14:creationId xmlns:p14="http://schemas.microsoft.com/office/powerpoint/2010/main" val="204208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760" y="584201"/>
            <a:ext cx="18928080" cy="6204526"/>
          </a:xfrm>
        </p:spPr>
        <p:txBody>
          <a:bodyPr anchor="t">
            <a:normAutofit/>
          </a:bodyPr>
          <a:lstStyle/>
          <a:p>
            <a:r>
              <a:rPr lang="en-US" altLang="en-US" sz="2800" dirty="0">
                <a:solidFill>
                  <a:schemeClr val="tx2"/>
                </a:solidFill>
              </a:rPr>
              <a:t>This page is for your Expanded Data and Information</a:t>
            </a:r>
            <a:br>
              <a:rPr lang="en-US" altLang="en-US" sz="2800" dirty="0">
                <a:solidFill>
                  <a:schemeClr val="tx2"/>
                </a:solidFill>
              </a:rPr>
            </a:br>
            <a:br>
              <a:rPr lang="en-US" altLang="en-US" sz="2800" dirty="0">
                <a:solidFill>
                  <a:schemeClr val="tx2"/>
                </a:solidFill>
              </a:rPr>
            </a:br>
            <a:br>
              <a:rPr lang="en-US" altLang="en-US" sz="2800" dirty="0">
                <a:solidFill>
                  <a:schemeClr val="tx2"/>
                </a:solidFill>
              </a:rPr>
            </a:br>
            <a:r>
              <a:rPr lang="en-US" altLang="en-US" sz="2800" dirty="0">
                <a:solidFill>
                  <a:srgbClr val="FF0000"/>
                </a:solidFill>
              </a:rPr>
              <a:t>The text contained in this box is for information only.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Please delete this box before continuing.  </a:t>
            </a:r>
            <a:br>
              <a:rPr lang="en-US" altLang="en-US" sz="2800" dirty="0">
                <a:solidFill>
                  <a:srgbClr val="FF0000"/>
                </a:solidFill>
              </a:rPr>
            </a:br>
            <a:br>
              <a:rPr lang="en-US" altLang="en-US" sz="2800" dirty="0">
                <a:solidFill>
                  <a:srgbClr val="FF0000"/>
                </a:solidFill>
              </a:rPr>
            </a:br>
            <a:r>
              <a:rPr lang="en-US" altLang="en-US" sz="2800" dirty="0">
                <a:solidFill>
                  <a:srgbClr val="FF0000"/>
                </a:solidFill>
              </a:rPr>
              <a:t>Refer to specific instructions on first slide.</a:t>
            </a:r>
            <a:br>
              <a:rPr lang="en-US" altLang="en-US" sz="2800" dirty="0">
                <a:solidFill>
                  <a:srgbClr val="FF0000"/>
                </a:solidFill>
              </a:rPr>
            </a:br>
            <a:endParaRPr lang="en-US" sz="2800" dirty="0"/>
          </a:p>
        </p:txBody>
      </p:sp>
    </p:spTree>
    <p:extLst>
      <p:ext uri="{BB962C8B-B14F-4D97-AF65-F5344CB8AC3E}">
        <p14:creationId xmlns:p14="http://schemas.microsoft.com/office/powerpoint/2010/main" val="314966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TotalTime>
  <Words>565</Words>
  <Application>Microsoft Macintosh PowerPoint</Application>
  <PresentationFormat>Custom</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This page is for your: • Title,  • Author(s)/Institute/Country • Summary.  Template Preparation Instructions The text box contained on each slide in the template is for information only.  Please delete the text boxes before continuing.  You will be responsible to print and bring your poster to the conference.  The 4 slides must be combined into one poster and printed at 3 ft wide (36 inches / 91.5cm) x 4 ft high (48 inches / 122cm):  Formatting Requirements: Limit of 4 slides. Submissions over 4 slides will not be accepted. This template is pre-set to the correct customs slide size (24” (61cm) W x 12” (30.5cm). Do NOT change this sizing. Font and size:  Arial 28 or larger  Design: You may design your slides in any layout as long as the data fits within each page  and you follow the Formatting Requirements.  Use ample white space for a clean and easy to follow layout  Images: Tables, charts, clip art, pictures or diagrams and organization charts can be included.  NOTE: All images must be labeled with a minimum of Arial font size 14. Media: Embedded media files and/or URL links are NOT permitted.  Slide Content: Slide #1 is a Summary Slide and should offer a quick glance of the data contained in the entire ePoster.    a) Background and Objectives     b) Study Design and Methods      c) Results and Conclusion.  Slides #2, #3, and #4 should offer data and research details that expand upon your Summary Slide.  Carefully review each slide in the template before uploading your ePoster.   Incomplete ePosters or those submitted using altered formats will not be accepted.     Reviewers will look for: Accurate data and well supported research  Adherence to Formatting Requirements (above)  Adherence to CME Requirements (must be free of conflict of interest and cannot contain any advertising, trade names, no corporate, affiliate or brand logos, or product-group messages)  Typographical and grammatical errors  Clear images if used   </vt:lpstr>
      <vt:lpstr>This page is for your Expanded Data and Information   The text contained in this box is for information only.    Please delete this box before continuing.    Refer to specific instructions on first slide. </vt:lpstr>
      <vt:lpstr>This page is for your Expanded Data and Information   The text contained in this box is for information only.    Please delete this box before continuing.    Refer to specific instructions on first slide. </vt:lpstr>
      <vt:lpstr>This page is for your Expanded Data and Information   The text contained in this box is for information only.    Please delete this box before continuing.    Refer to specific instructions on first slide.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page is for your Title, Author(s)/Institute, Country, and Summary.  Template Preparation Instructions The text box contained on each slide in the template is for information only.  Please delete the text boxes before continuing.  You will be responsible to print   Formatting Requirements: Limit of 4 slides. Presentation over 4 slides will not be accepted. This template is pre-set to the correct customs slide size (24 in W x 12 in H). Do NOT change this sizing. Font and size:  Arial 28 or larger Design: You may design your slides in any layout as long as the data fits within each page and you follow the Formatting Requirements.  NOTE: Use ample white space for a clean and easy to follow layout  Images: Tables, charts, clip art, pictures or diagrams and organization charts can be included.  NOTE: All images must be labeled with a minimum of Arial font size 14. Media: Embedded media files and/or URL links are NOT permitted.   Slide Content: Slide #1 is a Summary Slide and should offer a quick glance of the data contained in the entire ePoster.    a) Background and Objectives     b) Study Design and Methods      c) Results and Conclusion.  Slides #2, #3, and #4 should offer data and research details that expand upon your Summary Slide.  Carefully review each slide in the template before uploading your ePoster.   Incomplete ePosters or those submitted using altered formats will not be accepted.      Reviewers will look for: Accurate data and well supported research  Adherence to Formatting Requirements (above)  Adherence to CME Requirements (must be free of conflict of interest and cannot contain any  advertising, trade names, no corporate, affiliate or brand logos, or product-group messages)  Typographical and grammatical errors  Clear images if used   </dc:title>
  <dc:creator>Lauren Frede</dc:creator>
  <cp:lastModifiedBy>Lauren Frede</cp:lastModifiedBy>
  <cp:revision>11</cp:revision>
  <cp:lastPrinted>2017-12-20T19:20:27Z</cp:lastPrinted>
  <dcterms:created xsi:type="dcterms:W3CDTF">2017-12-20T18:15:21Z</dcterms:created>
  <dcterms:modified xsi:type="dcterms:W3CDTF">2024-04-25T17:25:31Z</dcterms:modified>
</cp:coreProperties>
</file>